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14" r:id="rId2"/>
    <p:sldId id="511" r:id="rId3"/>
    <p:sldId id="508" r:id="rId4"/>
    <p:sldId id="509" r:id="rId5"/>
    <p:sldId id="513" r:id="rId6"/>
    <p:sldId id="461" r:id="rId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1"/>
    <p:restoredTop sz="94560"/>
  </p:normalViewPr>
  <p:slideViewPr>
    <p:cSldViewPr snapToGrid="0" snapToObjects="1">
      <p:cViewPr varScale="1">
        <p:scale>
          <a:sx n="115" d="100"/>
          <a:sy n="115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lang="en-US" sz="1700" dirty="0"/>
            </a:br>
            <a:r>
              <a:rPr lang="en-US" sz="1700" dirty="0"/>
              <a:t>Key Principles</a:t>
            </a:r>
            <a:endParaRPr sz="1700"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75" y="647352"/>
            <a:ext cx="3989209" cy="29919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75" y="3988044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07" y="3912979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37" y="1602563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28426" y="1684637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39" y="2523241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030" y="1655088"/>
            <a:ext cx="1522538" cy="7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2909AF-798D-6C3B-BE45-6EA783DC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4826"/>
            <a:ext cx="7620000" cy="39473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5" y="1761564"/>
            <a:ext cx="3989209" cy="2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178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22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89</Words>
  <Application>Microsoft Macintosh PowerPoint</Application>
  <PresentationFormat>On-screen Show (16:10)</PresentationFormat>
  <Paragraphs>8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Slack-Lato</vt:lpstr>
      <vt:lpstr>Office Theme</vt:lpstr>
      <vt:lpstr>Visio</vt:lpstr>
      <vt:lpstr>Introduction   Module Overview Timetable vSoC 2 Key Principles   Prof Bill Buchanan OBE https://asecuritysite.com 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10</cp:revision>
  <dcterms:modified xsi:type="dcterms:W3CDTF">2022-09-11T14:11:34Z</dcterms:modified>
</cp:coreProperties>
</file>